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"/>
  </p:notesMasterIdLst>
  <p:handoutMasterIdLst>
    <p:handoutMasterId r:id="rId4"/>
  </p:handoutMasterIdLst>
  <p:sldIdLst>
    <p:sldId id="359" r:id="rId2"/>
  </p:sldIdLst>
  <p:sldSz cx="6858000" cy="9906000" type="A4"/>
  <p:notesSz cx="10018713" cy="6886575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97" userDrawn="1">
          <p15:clr>
            <a:srgbClr val="A4A3A4"/>
          </p15:clr>
        </p15:guide>
        <p15:guide id="2" pos="275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138"/>
    <a:srgbClr val="91929A"/>
    <a:srgbClr val="D2D2EC"/>
    <a:srgbClr val="FFFFFF"/>
    <a:srgbClr val="000000"/>
    <a:srgbClr val="F8F8F8"/>
    <a:srgbClr val="F1D05B"/>
    <a:srgbClr val="E01938"/>
    <a:srgbClr val="A31523"/>
    <a:srgbClr val="EEC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밝은 스타일 1 - 강조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849" autoAdjust="0"/>
    <p:restoredTop sz="94660"/>
  </p:normalViewPr>
  <p:slideViewPr>
    <p:cSldViewPr snapToGrid="0">
      <p:cViewPr>
        <p:scale>
          <a:sx n="148" d="100"/>
          <a:sy n="148" d="100"/>
        </p:scale>
        <p:origin x="942" y="108"/>
      </p:cViewPr>
      <p:guideLst>
        <p:guide orient="horz" pos="3097"/>
        <p:guide pos="275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3" y="1"/>
            <a:ext cx="4342309" cy="345714"/>
          </a:xfrm>
          <a:prstGeom prst="rect">
            <a:avLst/>
          </a:prstGeom>
        </p:spPr>
        <p:txBody>
          <a:bodyPr vert="horz" lIns="93079" tIns="46539" rIns="93079" bIns="4653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5674044" y="1"/>
            <a:ext cx="4342307" cy="345714"/>
          </a:xfrm>
          <a:prstGeom prst="rect">
            <a:avLst/>
          </a:prstGeom>
        </p:spPr>
        <p:txBody>
          <a:bodyPr vert="horz" lIns="93079" tIns="46539" rIns="93079" bIns="46539" rtlCol="0"/>
          <a:lstStyle>
            <a:lvl1pPr algn="r">
              <a:defRPr sz="1200"/>
            </a:lvl1pPr>
          </a:lstStyle>
          <a:p>
            <a:fld id="{4B368F92-E54A-451E-9B73-86EC6B31B037}" type="datetimeFigureOut">
              <a:rPr lang="ko-KR" altLang="en-US" smtClean="0"/>
              <a:pPr/>
              <a:t>2026-09-13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3" y="6540865"/>
            <a:ext cx="4342309" cy="345714"/>
          </a:xfrm>
          <a:prstGeom prst="rect">
            <a:avLst/>
          </a:prstGeom>
        </p:spPr>
        <p:txBody>
          <a:bodyPr vert="horz" lIns="93079" tIns="46539" rIns="93079" bIns="4653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5674044" y="6540865"/>
            <a:ext cx="4342307" cy="345714"/>
          </a:xfrm>
          <a:prstGeom prst="rect">
            <a:avLst/>
          </a:prstGeom>
        </p:spPr>
        <p:txBody>
          <a:bodyPr vert="horz" lIns="93079" tIns="46539" rIns="93079" bIns="46539" rtlCol="0" anchor="b"/>
          <a:lstStyle>
            <a:lvl1pPr algn="r">
              <a:defRPr sz="1200"/>
            </a:lvl1pPr>
          </a:lstStyle>
          <a:p>
            <a:fld id="{8B7498B5-470A-425B-A26A-8B3E2CD1A7E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567934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4341443" cy="345524"/>
          </a:xfrm>
          <a:prstGeom prst="rect">
            <a:avLst/>
          </a:prstGeom>
        </p:spPr>
        <p:txBody>
          <a:bodyPr vert="horz" lIns="93079" tIns="46539" rIns="93079" bIns="46539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74955" y="1"/>
            <a:ext cx="4341443" cy="345524"/>
          </a:xfrm>
          <a:prstGeom prst="rect">
            <a:avLst/>
          </a:prstGeom>
        </p:spPr>
        <p:txBody>
          <a:bodyPr vert="horz" lIns="93079" tIns="46539" rIns="93079" bIns="46539" rtlCol="0"/>
          <a:lstStyle>
            <a:lvl1pPr algn="r">
              <a:defRPr sz="1200"/>
            </a:lvl1pPr>
          </a:lstStyle>
          <a:p>
            <a:fld id="{8FE71D13-4521-49DC-A1D7-0FB3BBE346F4}" type="datetimeFigureOut">
              <a:rPr lang="ko-KR" altLang="en-US" smtClean="0"/>
              <a:pPr/>
              <a:t>2026-09-13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05288" y="860425"/>
            <a:ext cx="1608137" cy="2324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079" tIns="46539" rIns="93079" bIns="46539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1001872" y="3314166"/>
            <a:ext cx="8014970" cy="2711588"/>
          </a:xfrm>
          <a:prstGeom prst="rect">
            <a:avLst/>
          </a:prstGeom>
        </p:spPr>
        <p:txBody>
          <a:bodyPr vert="horz" lIns="93079" tIns="46539" rIns="93079" bIns="46539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2" y="6541053"/>
            <a:ext cx="4341443" cy="345523"/>
          </a:xfrm>
          <a:prstGeom prst="rect">
            <a:avLst/>
          </a:prstGeom>
        </p:spPr>
        <p:txBody>
          <a:bodyPr vert="horz" lIns="93079" tIns="46539" rIns="93079" bIns="46539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74955" y="6541053"/>
            <a:ext cx="4341443" cy="345523"/>
          </a:xfrm>
          <a:prstGeom prst="rect">
            <a:avLst/>
          </a:prstGeom>
        </p:spPr>
        <p:txBody>
          <a:bodyPr vert="horz" lIns="93079" tIns="46539" rIns="93079" bIns="46539" rtlCol="0" anchor="b"/>
          <a:lstStyle>
            <a:lvl1pPr algn="r">
              <a:defRPr sz="1200"/>
            </a:lvl1pPr>
          </a:lstStyle>
          <a:p>
            <a:fld id="{DD30197B-0453-4EC5-B355-EAB8CFCEEE90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1204402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8DD838-1375-4605-90DC-B5B1390515C5}" type="datetime1">
              <a:rPr lang="ko-KR" altLang="en-US" smtClean="0"/>
              <a:t>2026-09-13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81234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B45E28-1DA3-4FFA-881B-CB65E26FC832}" type="datetime1">
              <a:rPr lang="ko-KR" altLang="en-US" smtClean="0"/>
              <a:t>2026-09-13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6890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01256B-300A-4627-83F6-38513BECF4DC}" type="datetime1">
              <a:rPr lang="ko-KR" altLang="en-US" smtClean="0"/>
              <a:t>2026-09-13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26481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B1449D-40B2-474B-8C5C-27DC8EB39559}" type="datetime1">
              <a:rPr lang="ko-KR" altLang="en-US" smtClean="0"/>
              <a:t>2026-09-13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640906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A220ED-542B-4AEA-9A1E-98E48C12B51D}" type="datetime1">
              <a:rPr lang="ko-KR" altLang="en-US" smtClean="0"/>
              <a:t>2026-09-13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071568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E4C5C5-2D0B-42A8-9D01-5DAC7324BF79}" type="datetime1">
              <a:rPr lang="ko-KR" altLang="en-US" smtClean="0"/>
              <a:t>2026-09-13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53592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2B8CF-32E1-42B2-BC72-02E9933D494E}" type="datetime1">
              <a:rPr lang="ko-KR" altLang="en-US" smtClean="0"/>
              <a:t>2026-09-13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758294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937C2-FE20-440A-85F5-6600512C3781}" type="datetime1">
              <a:rPr lang="ko-KR" altLang="en-US" smtClean="0"/>
              <a:t>2026-09-13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375339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22F5AD-C48D-48D0-9B8F-FB45B759E7E0}" type="datetime1">
              <a:rPr lang="ko-KR" altLang="en-US" smtClean="0"/>
              <a:t>2026-09-13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890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67042-6151-4263-8CE3-D737419D8976}" type="datetime1">
              <a:rPr lang="ko-KR" altLang="en-US" smtClean="0"/>
              <a:t>2026-09-13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0918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91D0D4-2BDB-4E16-93E7-33C85515A171}" type="datetime1">
              <a:rPr lang="ko-KR" altLang="en-US" smtClean="0"/>
              <a:t>2026-09-13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8060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A46D17-CE8D-445E-9BF7-E5C9100A6B75}" type="datetime1">
              <a:rPr lang="ko-KR" altLang="en-US" smtClean="0"/>
              <a:t>2026-09-13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13CE124B-8A9E-48BF-9514-54BCECB7E15B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8189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그림 40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lum bright="34000" contrast="-4000"/>
          </a:blip>
          <a:stretch>
            <a:fillRect/>
          </a:stretch>
        </p:blipFill>
        <p:spPr>
          <a:xfrm>
            <a:off x="703690" y="6791280"/>
            <a:ext cx="5506991" cy="1230787"/>
          </a:xfrm>
          <a:prstGeom prst="rect">
            <a:avLst/>
          </a:prstGeom>
        </p:spPr>
      </p:pic>
      <p:sp>
        <p:nvSpPr>
          <p:cNvPr id="12" name="Text 3">
            <a:extLst>
              <a:ext uri="{FF2B5EF4-FFF2-40B4-BE49-F238E27FC236}">
                <a16:creationId xmlns:a16="http://schemas.microsoft.com/office/drawing/2014/main" xmlns="" id="{EC9F6B94-1BE0-2BED-A748-126B5A4EE82D}"/>
              </a:ext>
            </a:extLst>
          </p:cNvPr>
          <p:cNvSpPr txBox="1"/>
          <p:nvPr/>
        </p:nvSpPr>
        <p:spPr>
          <a:xfrm>
            <a:off x="758952" y="1008388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50" dirty="0">
                <a:solidFill>
                  <a:srgbClr val="F1D05B"/>
                </a:solidFill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07  APPLICATION FORM</a:t>
            </a:r>
            <a:endParaRPr lang="en-US" sz="1100" dirty="0">
              <a:solidFill>
                <a:srgbClr val="F1D05B"/>
              </a:solidFill>
              <a:latin typeface="조선일보명조" panose="02030304000000000000"/>
            </a:endParaRPr>
          </a:p>
        </p:txBody>
      </p:sp>
      <p:graphicFrame>
        <p:nvGraphicFramePr>
          <p:cNvPr id="16" name="Table 0">
            <a:extLst>
              <a:ext uri="{FF2B5EF4-FFF2-40B4-BE49-F238E27FC236}">
                <a16:creationId xmlns:a16="http://schemas.microsoft.com/office/drawing/2014/main" xmlns="" id="{BC86B209-CE97-DF88-2002-9DC3474D50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861021"/>
              </p:ext>
            </p:extLst>
          </p:nvPr>
        </p:nvGraphicFramePr>
        <p:xfrm>
          <a:off x="502920" y="2495987"/>
          <a:ext cx="5852160" cy="1152144"/>
        </p:xfrm>
        <a:graphic>
          <a:graphicData uri="http://schemas.openxmlformats.org/drawingml/2006/table">
            <a:tbl>
              <a:tblPr/>
              <a:tblGrid>
                <a:gridCol w="10058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드림고딕3" panose="02020600000000000000" pitchFamily="18" charset="-127"/>
                          <a:ea typeface="a드림고딕3" panose="02020600000000000000" pitchFamily="18" charset="-127"/>
                          <a:cs typeface="조선일보명조" panose="02030304000000000000" pitchFamily="18" charset="-127"/>
                        </a:rPr>
                        <a:t>법인명</a:t>
                      </a: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드림고딕3" panose="02020600000000000000" pitchFamily="18" charset="-127"/>
                        <a:ea typeface="a드림고딕3" panose="02020600000000000000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드림고딕3" panose="02020600000000000000" pitchFamily="18" charset="-127"/>
                          <a:ea typeface="a드림고딕3" panose="02020600000000000000" pitchFamily="18" charset="-127"/>
                          <a:cs typeface="조선일보명조" panose="02030304000000000000" pitchFamily="18" charset="-127"/>
                        </a:rPr>
                        <a:t>사업자번호</a:t>
                      </a: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Noto Sans CJK KR" charset="0"/>
                        <a:ea typeface="Noto Sans CJK KR" charset="0"/>
                        <a:cs typeface="Noto Sans CJK KR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드림고딕3" panose="02020600000000000000" pitchFamily="18" charset="-127"/>
                          <a:ea typeface="a드림고딕3" panose="02020600000000000000" pitchFamily="18" charset="-127"/>
                          <a:cs typeface="조선일보명조" panose="02030304000000000000" pitchFamily="18" charset="-127"/>
                        </a:rPr>
                        <a:t>대표자</a:t>
                      </a: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드림고딕3" panose="02020600000000000000" pitchFamily="18" charset="-127"/>
                        <a:ea typeface="a드림고딕3" panose="02020600000000000000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드림고딕3" panose="02020600000000000000" pitchFamily="18" charset="-127"/>
                          <a:ea typeface="a드림고딕3" panose="02020600000000000000" pitchFamily="18" charset="-127"/>
                          <a:cs typeface="조선일보명조" panose="02030304000000000000" pitchFamily="18" charset="-127"/>
                        </a:rPr>
                        <a:t>업태 / 종목</a:t>
                      </a: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dirty="0">
                        <a:latin typeface="Noto Sans CJK KR" charset="0"/>
                        <a:ea typeface="Noto Sans CJK KR" charset="0"/>
                        <a:cs typeface="Noto Sans CJK KR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드림고딕3" panose="02020600000000000000" pitchFamily="18" charset="-127"/>
                          <a:ea typeface="a드림고딕3" panose="02020600000000000000" pitchFamily="18" charset="-127"/>
                          <a:cs typeface="조선일보명조" panose="02030304000000000000" pitchFamily="18" charset="-127"/>
                        </a:rPr>
                        <a:t>사업장주소</a:t>
                      </a: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드림고딕3" panose="02020600000000000000" pitchFamily="18" charset="-127"/>
                        <a:ea typeface="a드림고딕3" panose="02020600000000000000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6200" marR="76200" marT="38100" marB="38100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ko-K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18" name="Text 5">
            <a:extLst>
              <a:ext uri="{FF2B5EF4-FFF2-40B4-BE49-F238E27FC236}">
                <a16:creationId xmlns:a16="http://schemas.microsoft.com/office/drawing/2014/main" xmlns="" id="{EA8CB46F-0ED8-6B09-7205-8EAEF32207CA}"/>
              </a:ext>
            </a:extLst>
          </p:cNvPr>
          <p:cNvSpPr txBox="1"/>
          <p:nvPr/>
        </p:nvSpPr>
        <p:spPr>
          <a:xfrm>
            <a:off x="502920" y="3898886"/>
            <a:ext cx="744425" cy="7921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latin typeface="a드림고딕3" panose="02020600000000000000" pitchFamily="18" charset="-127"/>
                <a:ea typeface="a드림고딕3" panose="02020600000000000000" pitchFamily="18" charset="-127"/>
                <a:cs typeface="조선일보명조" panose="02030304000000000000" pitchFamily="18" charset="-127"/>
              </a:rPr>
              <a:t>응모 브랜드</a:t>
            </a:r>
          </a:p>
        </p:txBody>
      </p:sp>
      <p:graphicFrame>
        <p:nvGraphicFramePr>
          <p:cNvPr id="20" name="Table 1">
            <a:extLst>
              <a:ext uri="{FF2B5EF4-FFF2-40B4-BE49-F238E27FC236}">
                <a16:creationId xmlns:a16="http://schemas.microsoft.com/office/drawing/2014/main" xmlns="" id="{4B97FBBE-8D19-E72D-0216-2A0C2C29EE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902953"/>
              </p:ext>
            </p:extLst>
          </p:nvPr>
        </p:nvGraphicFramePr>
        <p:xfrm>
          <a:off x="502920" y="4123619"/>
          <a:ext cx="5852160" cy="384048"/>
        </p:xfrm>
        <a:graphic>
          <a:graphicData uri="http://schemas.openxmlformats.org/drawingml/2006/table">
            <a:tbl>
              <a:tblPr/>
              <a:tblGrid>
                <a:gridCol w="10058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드림고딕3" panose="02020600000000000000" pitchFamily="18" charset="-127"/>
                          <a:ea typeface="a드림고딕3" panose="02020600000000000000" pitchFamily="18" charset="-127"/>
                          <a:cs typeface="조선일보명조" panose="02030304000000000000" pitchFamily="18" charset="-127"/>
                        </a:rPr>
                        <a:t>부문</a:t>
                      </a: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드림고딕3" panose="02020600000000000000" pitchFamily="18" charset="-127"/>
                        <a:ea typeface="a드림고딕3" panose="02020600000000000000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드림고딕3" panose="02020600000000000000" pitchFamily="18" charset="-127"/>
                          <a:ea typeface="a드림고딕3" panose="02020600000000000000" pitchFamily="18" charset="-127"/>
                          <a:cs typeface="조선일보명조" panose="02030304000000000000" pitchFamily="18" charset="-127"/>
                        </a:rPr>
                        <a:t>브랜드명</a:t>
                      </a: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950" dirty="0">
                        <a:solidFill>
                          <a:schemeClr val="tx1"/>
                        </a:solidFill>
                        <a:latin typeface="Noto Sans CJK KR" charset="0"/>
                        <a:ea typeface="Noto Sans CJK KR" charset="0"/>
                        <a:cs typeface="Noto Sans CJK KR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22" name="Text 6">
            <a:extLst>
              <a:ext uri="{FF2B5EF4-FFF2-40B4-BE49-F238E27FC236}">
                <a16:creationId xmlns:a16="http://schemas.microsoft.com/office/drawing/2014/main" xmlns="" id="{C9B3BF4A-1EBC-E7EC-8075-82D930556EC2}"/>
              </a:ext>
            </a:extLst>
          </p:cNvPr>
          <p:cNvSpPr txBox="1"/>
          <p:nvPr/>
        </p:nvSpPr>
        <p:spPr>
          <a:xfrm>
            <a:off x="502920" y="4711888"/>
            <a:ext cx="401541" cy="1810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latin typeface="a드림고딕3" panose="02020600000000000000" pitchFamily="18" charset="-127"/>
                <a:ea typeface="a드림고딕3" panose="02020600000000000000" pitchFamily="18" charset="-127"/>
                <a:cs typeface="Noto Sans CJK KR" pitchFamily="34" charset="-120"/>
              </a:rPr>
              <a:t>담당자</a:t>
            </a:r>
            <a:endParaRPr lang="en-US" sz="1000" dirty="0">
              <a:latin typeface="a드림고딕3" panose="02020600000000000000" pitchFamily="18" charset="-127"/>
              <a:ea typeface="a드림고딕3" panose="02020600000000000000" pitchFamily="18" charset="-127"/>
            </a:endParaRPr>
          </a:p>
        </p:txBody>
      </p:sp>
      <p:graphicFrame>
        <p:nvGraphicFramePr>
          <p:cNvPr id="24" name="Table 2">
            <a:extLst>
              <a:ext uri="{FF2B5EF4-FFF2-40B4-BE49-F238E27FC236}">
                <a16:creationId xmlns:a16="http://schemas.microsoft.com/office/drawing/2014/main" xmlns="" id="{B9AFE282-F5C6-B362-B7C6-5C544BFF24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21931"/>
              </p:ext>
            </p:extLst>
          </p:nvPr>
        </p:nvGraphicFramePr>
        <p:xfrm>
          <a:off x="502920" y="4983155"/>
          <a:ext cx="5852160" cy="1152144"/>
        </p:xfrm>
        <a:graphic>
          <a:graphicData uri="http://schemas.openxmlformats.org/drawingml/2006/table">
            <a:tbl>
              <a:tblPr/>
              <a:tblGrid>
                <a:gridCol w="100584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2024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8288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드림고딕3" panose="02020600000000000000" pitchFamily="18" charset="-127"/>
                          <a:ea typeface="a드림고딕3" panose="02020600000000000000" pitchFamily="18" charset="-127"/>
                          <a:cs typeface="조선일보명조" panose="02030304000000000000" pitchFamily="18" charset="-127"/>
                        </a:rPr>
                        <a:t>성명</a:t>
                      </a: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드림고딕3" panose="02020600000000000000" pitchFamily="18" charset="-127"/>
                        <a:ea typeface="a드림고딕3" panose="02020600000000000000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드림고딕3" panose="02020600000000000000" pitchFamily="18" charset="-127"/>
                          <a:ea typeface="a드림고딕3" panose="02020600000000000000" pitchFamily="18" charset="-127"/>
                          <a:cs typeface="조선일보명조" panose="02030304000000000000" pitchFamily="18" charset="-127"/>
                        </a:rPr>
                        <a:t>부서 / 직함</a:t>
                      </a: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950" dirty="0">
                        <a:latin typeface="Noto Sans CJK KR" charset="0"/>
                        <a:ea typeface="Noto Sans CJK KR" charset="0"/>
                        <a:cs typeface="Noto Sans CJK KR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드림고딕3" panose="02020600000000000000" pitchFamily="18" charset="-127"/>
                          <a:ea typeface="a드림고딕3" panose="02020600000000000000" pitchFamily="18" charset="-127"/>
                          <a:cs typeface="조선일보명조" panose="02030304000000000000" pitchFamily="18" charset="-127"/>
                        </a:rPr>
                        <a:t>전화 / 팩스</a:t>
                      </a: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드림고딕3" panose="02020600000000000000" pitchFamily="18" charset="-127"/>
                        <a:ea typeface="a드림고딕3" panose="02020600000000000000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드림고딕3" panose="02020600000000000000" pitchFamily="18" charset="-127"/>
                          <a:ea typeface="a드림고딕3" panose="02020600000000000000" pitchFamily="18" charset="-127"/>
                          <a:cs typeface="조선일보명조" panose="02030304000000000000" pitchFamily="18" charset="-127"/>
                        </a:rPr>
                        <a:t>핸드폰</a:t>
                      </a: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950" dirty="0">
                        <a:latin typeface="Noto Sans CJK KR" charset="0"/>
                        <a:ea typeface="Noto Sans CJK KR" charset="0"/>
                        <a:cs typeface="Noto Sans CJK KR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드림고딕3" panose="02020600000000000000" pitchFamily="18" charset="-127"/>
                          <a:ea typeface="a드림고딕3" panose="02020600000000000000" pitchFamily="18" charset="-127"/>
                          <a:cs typeface="조선일보명조" panose="02030304000000000000" pitchFamily="18" charset="-127"/>
                        </a:rPr>
                        <a:t>이메일</a:t>
                      </a: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000" b="0" dirty="0">
                        <a:solidFill>
                          <a:schemeClr val="tx1"/>
                        </a:solidFill>
                        <a:latin typeface="a드림고딕3" panose="02020600000000000000" pitchFamily="18" charset="-127"/>
                        <a:ea typeface="a드림고딕3" panose="02020600000000000000" pitchFamily="18" charset="-127"/>
                        <a:cs typeface="조선일보명조" panose="02030304000000000000" pitchFamily="18" charset="-127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드림고딕3" panose="02020600000000000000" pitchFamily="18" charset="-127"/>
                          <a:ea typeface="a드림고딕3" panose="02020600000000000000" pitchFamily="18" charset="-127"/>
                          <a:cs typeface="조선일보명조" panose="02030304000000000000" pitchFamily="18" charset="-127"/>
                        </a:rPr>
                        <a:t>세금계산서메일</a:t>
                      </a: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950" dirty="0">
                        <a:latin typeface="Noto Sans CJK KR" charset="0"/>
                        <a:ea typeface="Noto Sans CJK KR" charset="0"/>
                        <a:cs typeface="Noto Sans CJK KR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26" name="Text 7">
            <a:extLst>
              <a:ext uri="{FF2B5EF4-FFF2-40B4-BE49-F238E27FC236}">
                <a16:creationId xmlns:a16="http://schemas.microsoft.com/office/drawing/2014/main" xmlns="" id="{F430F2FF-0E9F-AF22-4ED2-1B1C96BAC464}"/>
              </a:ext>
            </a:extLst>
          </p:cNvPr>
          <p:cNvSpPr txBox="1"/>
          <p:nvPr/>
        </p:nvSpPr>
        <p:spPr>
          <a:xfrm>
            <a:off x="1135430" y="6610787"/>
            <a:ext cx="45871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상기와 같이 『2026 </a:t>
            </a:r>
            <a:r>
              <a:rPr lang="en-US" sz="1000" dirty="0" err="1" smtClean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대한민국</a:t>
            </a:r>
            <a:r>
              <a:rPr lang="en-US" sz="1000" dirty="0" smtClean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 </a:t>
            </a:r>
            <a:r>
              <a:rPr lang="en-US" sz="1000" dirty="0">
                <a:latin typeface="조선일보명조" panose="02030304000000000000" pitchFamily="18" charset="-127"/>
                <a:ea typeface="조선일보명조" panose="02030304000000000000" pitchFamily="18" charset="-127"/>
                <a:cs typeface="조선일보명조" panose="02030304000000000000" pitchFamily="18" charset="-127"/>
              </a:rPr>
              <a:t>올해의 최고 브랜드』에 응모 신청합니다.</a:t>
            </a:r>
          </a:p>
        </p:txBody>
      </p:sp>
      <p:sp>
        <p:nvSpPr>
          <p:cNvPr id="28" name="Text 8">
            <a:extLst>
              <a:ext uri="{FF2B5EF4-FFF2-40B4-BE49-F238E27FC236}">
                <a16:creationId xmlns:a16="http://schemas.microsoft.com/office/drawing/2014/main" xmlns="" id="{AE56E81B-F54E-433D-98E0-EB3130AC52F2}"/>
              </a:ext>
            </a:extLst>
          </p:cNvPr>
          <p:cNvSpPr txBox="1"/>
          <p:nvPr/>
        </p:nvSpPr>
        <p:spPr>
          <a:xfrm>
            <a:off x="526376" y="7084087"/>
            <a:ext cx="5852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2026 년            월            일</a:t>
            </a:r>
            <a:endParaRPr lang="en-US" sz="1000" dirty="0">
              <a:latin typeface="조선일보명조" panose="02030304000000000000"/>
            </a:endParaRPr>
          </a:p>
        </p:txBody>
      </p:sp>
      <p:graphicFrame>
        <p:nvGraphicFramePr>
          <p:cNvPr id="30" name="Table 3">
            <a:extLst>
              <a:ext uri="{FF2B5EF4-FFF2-40B4-BE49-F238E27FC236}">
                <a16:creationId xmlns:a16="http://schemas.microsoft.com/office/drawing/2014/main" xmlns="" id="{2109937A-9F3A-57AC-BDE8-B7EF7FD53A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0900667"/>
              </p:ext>
            </p:extLst>
          </p:nvPr>
        </p:nvGraphicFramePr>
        <p:xfrm>
          <a:off x="3703320" y="8227323"/>
          <a:ext cx="2651760" cy="731520"/>
        </p:xfrm>
        <a:graphic>
          <a:graphicData uri="http://schemas.openxmlformats.org/drawingml/2006/table">
            <a:tbl>
              <a:tblPr/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73736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드림고딕3" panose="02020600000000000000" pitchFamily="18" charset="-127"/>
                          <a:ea typeface="a드림고딕3" panose="02020600000000000000" pitchFamily="18" charset="-127"/>
                          <a:cs typeface="Noto Sans CJK KR" pitchFamily="34" charset="-120"/>
                        </a:rPr>
                        <a:t>법인명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드림고딕3" panose="02020600000000000000" pitchFamily="18" charset="-127"/>
                        <a:ea typeface="a드림고딕3" panose="02020600000000000000" pitchFamily="18" charset="-127"/>
                        <a:cs typeface="Noto Sans CJK KR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950" dirty="0">
                        <a:latin typeface="Noto Sans CJK KR" charset="0"/>
                        <a:ea typeface="Noto Sans CJK KR" charset="0"/>
                        <a:cs typeface="Noto Sans CJK KR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a드림고딕3" panose="02020600000000000000" pitchFamily="18" charset="-127"/>
                          <a:ea typeface="a드림고딕3" panose="02020600000000000000" pitchFamily="18" charset="-127"/>
                          <a:cs typeface="Noto Sans CJK KR" pitchFamily="34" charset="-120"/>
                        </a:rPr>
                        <a:t>대표자</a:t>
                      </a:r>
                      <a:endParaRPr lang="en-US" sz="1000" b="0" dirty="0">
                        <a:solidFill>
                          <a:schemeClr val="tx1"/>
                        </a:solidFill>
                        <a:latin typeface="a드림고딕3" panose="02020600000000000000" pitchFamily="18" charset="-127"/>
                        <a:ea typeface="a드림고딕3" panose="02020600000000000000" pitchFamily="18" charset="-127"/>
                        <a:cs typeface="Noto Sans CJK KR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F5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r">
                        <a:buNone/>
                      </a:pPr>
                      <a:r>
                        <a:rPr lang="en-US" sz="950" dirty="0">
                          <a:solidFill>
                            <a:srgbClr val="1E2430"/>
                          </a:solidFill>
                          <a:latin typeface="Noto Sans CJK KR" pitchFamily="34" charset="0"/>
                          <a:ea typeface="Noto Sans CJK KR" pitchFamily="34" charset="-122"/>
                          <a:cs typeface="Noto Sans CJK KR" pitchFamily="34" charset="-120"/>
                        </a:rPr>
                        <a:t>(인)</a:t>
                      </a:r>
                      <a:endParaRPr lang="en-US" sz="950" dirty="0">
                        <a:latin typeface="Noto Sans CJK KR" charset="0"/>
                        <a:ea typeface="Noto Sans CJK KR" charset="0"/>
                        <a:cs typeface="Noto Sans CJK KR" charset="0"/>
                      </a:endParaRPr>
                    </a:p>
                  </a:txBody>
                  <a:tcPr marL="76200" marR="76200" marT="38100" marB="38100" anchor="ctr">
                    <a:lnL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5E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sp>
        <p:nvSpPr>
          <p:cNvPr id="32" name="Text 9">
            <a:extLst>
              <a:ext uri="{FF2B5EF4-FFF2-40B4-BE49-F238E27FC236}">
                <a16:creationId xmlns:a16="http://schemas.microsoft.com/office/drawing/2014/main" xmlns="" id="{552EF78C-5B86-38B7-7577-2CDE8B5FF782}"/>
              </a:ext>
            </a:extLst>
          </p:cNvPr>
          <p:cNvSpPr txBox="1"/>
          <p:nvPr/>
        </p:nvSpPr>
        <p:spPr>
          <a:xfrm>
            <a:off x="3970445" y="7614439"/>
            <a:ext cx="3017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2026 </a:t>
            </a:r>
            <a:r>
              <a:rPr lang="en-US" sz="1000" dirty="0" err="1" smtClean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대한민국</a:t>
            </a:r>
            <a:r>
              <a:rPr lang="en-US" sz="1000" dirty="0" smtClean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 </a:t>
            </a:r>
            <a:r>
              <a:rPr lang="en-US" sz="1000" dirty="0" err="1" smtClean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올해의</a:t>
            </a:r>
            <a:r>
              <a:rPr lang="en-US" sz="1000" dirty="0" smtClean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 </a:t>
            </a:r>
            <a:r>
              <a:rPr lang="en-US" sz="1000" dirty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최고 브랜드 귀중</a:t>
            </a:r>
            <a:endParaRPr lang="en-US" sz="1000" dirty="0">
              <a:latin typeface="조선일보명조" panose="02030304000000000000"/>
            </a:endParaRPr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xmlns="" id="{6BFA4337-A2F7-3A09-B08E-1FC964E2EE26}"/>
              </a:ext>
            </a:extLst>
          </p:cNvPr>
          <p:cNvSpPr txBox="1"/>
          <p:nvPr/>
        </p:nvSpPr>
        <p:spPr>
          <a:xfrm>
            <a:off x="526376" y="8222499"/>
            <a:ext cx="244499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※ 첨부서류
</a:t>
            </a:r>
            <a:endParaRPr lang="en-US" sz="950" dirty="0">
              <a:latin typeface="조선일보명조" panose="02030304000000000000"/>
            </a:endParaRPr>
          </a:p>
          <a:p>
            <a:pPr marL="0" indent="0">
              <a:buNone/>
            </a:pPr>
            <a:r>
              <a:rPr lang="en-US" sz="950" dirty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1. </a:t>
            </a:r>
            <a:r>
              <a:rPr lang="en-US" sz="950" dirty="0" err="1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공적서</a:t>
            </a:r>
            <a:r>
              <a:rPr lang="en-US" sz="950" dirty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 </a:t>
            </a:r>
            <a:r>
              <a:rPr lang="en-US" sz="950" dirty="0" smtClean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(</a:t>
            </a:r>
            <a:r>
              <a:rPr lang="ko-KR" altLang="en-US" sz="950" dirty="0" smtClean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브랜드안내서</a:t>
            </a:r>
            <a:r>
              <a:rPr lang="en-US" altLang="ko-KR" sz="950" dirty="0" smtClean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) 1</a:t>
            </a:r>
            <a:r>
              <a:rPr lang="ko-KR" altLang="en-US" sz="950" dirty="0" smtClean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부</a:t>
            </a:r>
            <a:r>
              <a:rPr lang="en-US" sz="950" dirty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
</a:t>
            </a:r>
            <a:endParaRPr lang="en-US" sz="950" dirty="0">
              <a:latin typeface="조선일보명조" panose="02030304000000000000"/>
            </a:endParaRPr>
          </a:p>
          <a:p>
            <a:pPr marL="0" indent="0">
              <a:buNone/>
            </a:pPr>
            <a:r>
              <a:rPr lang="en-US" sz="950" dirty="0">
                <a:latin typeface="조선일보명조" panose="02030304000000000000"/>
                <a:ea typeface="Noto Sans CJK KR" pitchFamily="34" charset="-122"/>
                <a:cs typeface="Noto Sans CJK KR" pitchFamily="34" charset="-120"/>
              </a:rPr>
              <a:t>2. 사업자등록증 사본 1부</a:t>
            </a:r>
            <a:endParaRPr lang="en-US" sz="950" dirty="0">
              <a:latin typeface="조선일보명조" panose="0203030400000000000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41737" y="1651525"/>
            <a:ext cx="374182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500" dirty="0" smtClean="0">
                <a:latin typeface="10X10 Bold" panose="020D0604000000000000" pitchFamily="50" charset="-127"/>
                <a:ea typeface="10X10 Bold" panose="020D0604000000000000" pitchFamily="50" charset="-127"/>
              </a:rPr>
              <a:t>응모신청서</a:t>
            </a:r>
            <a:endParaRPr lang="ko-KR" altLang="en-US" sz="2500" dirty="0">
              <a:latin typeface="10X10 Bold" panose="020D0604000000000000" pitchFamily="50" charset="-127"/>
              <a:ea typeface="10X10 Bold" panose="020D0604000000000000" pitchFamily="50" charset="-127"/>
            </a:endParaRPr>
          </a:p>
        </p:txBody>
      </p:sp>
      <p:sp>
        <p:nvSpPr>
          <p:cNvPr id="29" name="Shape 2">
            <a:extLst>
              <a:ext uri="{FF2B5EF4-FFF2-40B4-BE49-F238E27FC236}">
                <a16:creationId xmlns:a16="http://schemas.microsoft.com/office/drawing/2014/main" xmlns="" id="{19AF1D43-4D39-ABC9-6F85-E0A1E353CD9A}"/>
              </a:ext>
            </a:extLst>
          </p:cNvPr>
          <p:cNvSpPr/>
          <p:nvPr/>
        </p:nvSpPr>
        <p:spPr>
          <a:xfrm>
            <a:off x="524811" y="1083389"/>
            <a:ext cx="128016" cy="128016"/>
          </a:xfrm>
          <a:prstGeom prst="rect">
            <a:avLst/>
          </a:prstGeom>
          <a:solidFill>
            <a:srgbClr val="F1D05B"/>
          </a:solidFill>
          <a:ln/>
        </p:spPr>
      </p:sp>
      <p:cxnSp>
        <p:nvCxnSpPr>
          <p:cNvPr id="31" name="직선 연결선 30"/>
          <p:cNvCxnSpPr/>
          <p:nvPr/>
        </p:nvCxnSpPr>
        <p:spPr>
          <a:xfrm>
            <a:off x="369277" y="9486068"/>
            <a:ext cx="6119446" cy="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100752" y="9554401"/>
            <a:ext cx="20938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900" dirty="0" smtClean="0">
                <a:solidFill>
                  <a:schemeClr val="bg1">
                    <a:lumMod val="7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2026 </a:t>
            </a:r>
            <a:r>
              <a:rPr lang="ko-KR" altLang="en-US" sz="900" dirty="0" smtClean="0">
                <a:solidFill>
                  <a:schemeClr val="bg1">
                    <a:lumMod val="75000"/>
                  </a:schemeClr>
                </a:solidFill>
                <a:latin typeface="a아시아고딕L" panose="02020600000000000000" pitchFamily="18" charset="-127"/>
                <a:ea typeface="a아시아고딕L" panose="02020600000000000000" pitchFamily="18" charset="-127"/>
              </a:rPr>
              <a:t>대한민국 올해의 최고 브랜드</a:t>
            </a:r>
            <a:endParaRPr lang="ko-KR" altLang="en-US" sz="900" dirty="0">
              <a:solidFill>
                <a:schemeClr val="bg1">
                  <a:lumMod val="75000"/>
                </a:schemeClr>
              </a:solidFill>
              <a:latin typeface="a아시아고딕L" panose="02020600000000000000" pitchFamily="18" charset="-127"/>
              <a:ea typeface="a아시아고딕L" panose="02020600000000000000" pitchFamily="18" charset="-127"/>
            </a:endParaRPr>
          </a:p>
        </p:txBody>
      </p:sp>
      <p:pic>
        <p:nvPicPr>
          <p:cNvPr id="38" name="그림 3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870" y="570268"/>
            <a:ext cx="1781666" cy="652441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1" y="0"/>
            <a:ext cx="6858000" cy="219297"/>
          </a:xfrm>
          <a:prstGeom prst="rect">
            <a:avLst/>
          </a:prstGeom>
          <a:solidFill>
            <a:srgbClr val="122138"/>
          </a:solidFill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37233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13541</TotalTime>
  <Words>62</Words>
  <Application>Microsoft Office PowerPoint</Application>
  <PresentationFormat>A4 용지(210x297mm)</PresentationFormat>
  <Paragraphs>27</Paragraphs>
  <Slides>1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11" baseType="lpstr">
      <vt:lpstr>10X10 Bold</vt:lpstr>
      <vt:lpstr>a드림고딕3</vt:lpstr>
      <vt:lpstr>a아시아고딕L</vt:lpstr>
      <vt:lpstr>Noto Sans CJK KR</vt:lpstr>
      <vt:lpstr>맑은 고딕</vt:lpstr>
      <vt:lpstr>조선일보명조</vt:lpstr>
      <vt:lpstr>Arial</vt:lpstr>
      <vt:lpstr>Calibri</vt:lpstr>
      <vt:lpstr>Calibri Light</vt:lpstr>
      <vt:lpstr>Office 테마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토마토</dc:creator>
  <cp:lastModifiedBy>on</cp:lastModifiedBy>
  <cp:revision>631</cp:revision>
  <cp:lastPrinted>2026-09-13T08:19:34Z</cp:lastPrinted>
  <dcterms:created xsi:type="dcterms:W3CDTF">2016-05-24T15:03:29Z</dcterms:created>
  <dcterms:modified xsi:type="dcterms:W3CDTF">2026-09-13T09:09:33Z</dcterms:modified>
</cp:coreProperties>
</file>